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9B15-0F9C-8087-D8FE-7DC96ABF6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D8DF9-7E8C-D2BD-E075-59FE0BA88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7EF19-8CFE-8939-6D43-691C3C68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752AF-A4D9-4B86-6FCD-373ED24D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A3B74-69A9-E883-DAF5-01C743EC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61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DC43-347D-0A9E-B3B4-9F48B1FA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29688-CF95-DCDC-A769-C300026F5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80ED2-6E0F-F354-4298-06DBF260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E8BDA-DAF9-E69E-EE4B-D4FD8651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8C4D2-566B-C602-0FAC-2291B6D7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226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E5711-28CD-5959-B7EE-52FF11AC3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7B33B-364A-AABF-68CD-B85F50ABA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A9626-5945-81A9-047C-B5518237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2A9F-4F97-2F6C-D335-0B57539D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D8AA0-7E82-E0EC-3C60-6D249BFF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327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B748-D9B0-E64D-EECF-1E61DD47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55EF-9020-F2E9-0DE5-25AACF96C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873CC-F58F-7AD6-805B-6B1097F6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74790-7A3D-4AD3-D0C4-FE71101B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8172-9F6F-A785-3469-610DC5A4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452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25F0-04DE-EF23-6E98-1F93B109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3A856-5F6C-DBBD-8A2D-FD7C530B4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CD7E8-E255-9447-8380-4BB3BC52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1C7E4-AA0B-82CC-93EB-C2876936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5B48A-8811-2220-C9F5-1A0AB661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718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AE54-DA74-A273-4348-2E4C3605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61CC-717A-A2D0-A009-A09D85989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060D6-2B82-B39B-82BA-281FEB2E6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C196C-4C89-2785-ED9E-F5EC9FCC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AFF05-5783-0235-8852-79C95F07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5E05D-4A24-64A3-5F95-93221A3C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033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EF4E-E3A5-5566-B61E-CDCCD296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AB0EC-1460-9E95-FAA8-3121A10E8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B56AC-1A65-A0EC-BB8B-6BA5A1743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ABDE2-044A-6B6D-4E2C-2F00511D1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F65E1-1590-1914-57A8-D2D946480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53EDD-DB4F-BFA1-9043-F599630B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A8F8C-35C2-3151-B18C-A31CD573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8AB40-7404-A0C7-26FD-F31A5570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066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DEFD-D4EF-DC18-35C7-BF5224A95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99D08-FDBE-80D4-0385-7D26364A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981CD-3F35-2C59-43A1-17B76011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81E93-2FD1-9311-AB63-E28CCEFA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739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2CB30-EF77-2292-A28D-F891FF92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97B472-6FE5-C89F-01AF-EF6F6F3A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0D34F-B626-40F8-8986-3BFE0CCA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502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29B3-031E-83D2-CB1B-44E4776B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D9F42-1E3B-AD79-E911-2F0F6EE7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D2E89-C294-C9C3-0E64-13B174991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B7CFA-EDFD-7335-C242-BC9D07A2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5D8FD-59ED-45B6-2B91-BE4EA247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29758-F4AC-528D-B7FA-7E6C8955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545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5032-D060-3950-EC72-C799594F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974A0-AEAA-15FD-616A-361E88F3D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FA788-8596-5FD7-3BB8-C99DBD33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4FA57-73C8-9B19-1678-B44FC0AE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E01F3-814F-EB1E-BB5A-327D3CE0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B6830-A15B-B74D-3181-D6B98D51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586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E16A5-19CA-1473-0476-E4B83CF3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F6F06-7580-BC8C-986C-F68D8AADA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027AF-8452-149D-AD96-5B4D321C6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6696B-17E3-467E-AE68-F53B3803508F}" type="datetimeFigureOut">
              <a:rPr lang="en-MY" smtClean="0"/>
              <a:t>18/6/2025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1774-4143-675F-82BF-04105B3B0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B9F6E-A364-753F-8D2F-10960BA59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9CC291-FFBC-45DC-BD1E-3C3D3C621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676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55AD87-FD5B-AA2E-909C-0EB7B09500BE}"/>
              </a:ext>
            </a:extLst>
          </p:cNvPr>
          <p:cNvGrpSpPr/>
          <p:nvPr/>
        </p:nvGrpSpPr>
        <p:grpSpPr>
          <a:xfrm>
            <a:off x="577154" y="664926"/>
            <a:ext cx="11034644" cy="5528148"/>
            <a:chOff x="577154" y="501139"/>
            <a:chExt cx="11034644" cy="5528148"/>
          </a:xfrm>
        </p:grpSpPr>
        <p:pic>
          <p:nvPicPr>
            <p:cNvPr id="3" name="Picture 2" descr="A close up of a logo&#10;&#10;AI-generated content may be incorrect.">
              <a:extLst>
                <a:ext uri="{FF2B5EF4-FFF2-40B4-BE49-F238E27FC236}">
                  <a16:creationId xmlns:a16="http://schemas.microsoft.com/office/drawing/2014/main" id="{6B605F13-ADEC-DADB-6DA5-4090641A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54" y="828713"/>
              <a:ext cx="11034644" cy="5200574"/>
            </a:xfrm>
            <a:prstGeom prst="rect">
              <a:avLst/>
            </a:prstGeom>
          </p:spPr>
        </p:pic>
        <p:pic>
          <p:nvPicPr>
            <p:cNvPr id="4" name="Picture 3" descr="A purple and white logo&#10;&#10;AI-generated content may be incorrect.">
              <a:extLst>
                <a:ext uri="{FF2B5EF4-FFF2-40B4-BE49-F238E27FC236}">
                  <a16:creationId xmlns:a16="http://schemas.microsoft.com/office/drawing/2014/main" id="{437051AB-6E7D-D83E-0E78-707E6C7BA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95" y="501139"/>
              <a:ext cx="5328852" cy="1441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11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DD7DA853-87C8-9E09-2FA2-DD29B0CF1619}"/>
              </a:ext>
            </a:extLst>
          </p:cNvPr>
          <p:cNvSpPr txBox="1"/>
          <p:nvPr/>
        </p:nvSpPr>
        <p:spPr>
          <a:xfrm>
            <a:off x="2831727" y="3244334"/>
            <a:ext cx="652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>
                <a:solidFill>
                  <a:schemeClr val="bg1"/>
                </a:solidFill>
              </a:rPr>
              <a:t>(Duplicate &amp; apply this slide to the rest of your presentation)</a:t>
            </a: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DB1285F6-F1F6-6820-54AA-A2C3063E8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06" y="0"/>
            <a:ext cx="3672294" cy="17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0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 Kam</dc:creator>
  <cp:lastModifiedBy>Che Kam</cp:lastModifiedBy>
  <cp:revision>5</cp:revision>
  <dcterms:created xsi:type="dcterms:W3CDTF">2025-06-17T22:39:32Z</dcterms:created>
  <dcterms:modified xsi:type="dcterms:W3CDTF">2025-06-18T02:13:36Z</dcterms:modified>
</cp:coreProperties>
</file>